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67" r:id="rId3"/>
    <p:sldId id="881" r:id="rId4"/>
    <p:sldId id="256" r:id="rId5"/>
    <p:sldId id="258" r:id="rId6"/>
    <p:sldId id="260" r:id="rId7"/>
    <p:sldId id="261" r:id="rId8"/>
    <p:sldId id="262" r:id="rId9"/>
    <p:sldId id="882" r:id="rId10"/>
    <p:sldId id="885" r:id="rId11"/>
    <p:sldId id="884" r:id="rId12"/>
    <p:sldId id="886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190E94-800F-4243-8074-05ABA5FCD0F6}" v="3" dt="2022-05-18T08:00:39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rgios vakalis" userId="d20e8c698f177ec9" providerId="LiveId" clId="{B3AFF201-C04E-4E83-A939-7DC4EF2131A2}"/>
    <pc:docChg chg="undo custSel addSld delSld modSld">
      <pc:chgData name="stergios vakalis" userId="d20e8c698f177ec9" providerId="LiveId" clId="{B3AFF201-C04E-4E83-A939-7DC4EF2131A2}" dt="2022-05-14T20:56:09.995" v="1438" actId="255"/>
      <pc:docMkLst>
        <pc:docMk/>
      </pc:docMkLst>
      <pc:sldChg chg="addSp delSp modSp add mod delAnim modAnim">
        <pc:chgData name="stergios vakalis" userId="d20e8c698f177ec9" providerId="LiveId" clId="{B3AFF201-C04E-4E83-A939-7DC4EF2131A2}" dt="2022-05-14T20:56:09.995" v="1438" actId="255"/>
        <pc:sldMkLst>
          <pc:docMk/>
          <pc:sldMk cId="783800618" sldId="256"/>
        </pc:sldMkLst>
        <pc:spChg chg="add mod">
          <ac:chgData name="stergios vakalis" userId="d20e8c698f177ec9" providerId="LiveId" clId="{B3AFF201-C04E-4E83-A939-7DC4EF2131A2}" dt="2022-05-14T20:56:09.995" v="1438" actId="255"/>
          <ac:spMkLst>
            <pc:docMk/>
            <pc:sldMk cId="783800618" sldId="256"/>
            <ac:spMk id="2" creationId="{D8144DBF-F1B2-897C-3961-7554496F031A}"/>
          </ac:spMkLst>
        </pc:spChg>
        <pc:spChg chg="del mod">
          <ac:chgData name="stergios vakalis" userId="d20e8c698f177ec9" providerId="LiveId" clId="{B3AFF201-C04E-4E83-A939-7DC4EF2131A2}" dt="2022-05-14T19:53:45.184" v="8" actId="478"/>
          <ac:spMkLst>
            <pc:docMk/>
            <pc:sldMk cId="783800618" sldId="256"/>
            <ac:spMk id="20" creationId="{F4AE55B4-7F43-440E-9D99-D49C6F7D93A9}"/>
          </ac:spMkLst>
        </pc:spChg>
        <pc:spChg chg="del">
          <ac:chgData name="stergios vakalis" userId="d20e8c698f177ec9" providerId="LiveId" clId="{B3AFF201-C04E-4E83-A939-7DC4EF2131A2}" dt="2022-05-14T19:53:21.583" v="1" actId="478"/>
          <ac:spMkLst>
            <pc:docMk/>
            <pc:sldMk cId="783800618" sldId="256"/>
            <ac:spMk id="26" creationId="{BD14D308-37C3-4705-9FE0-26B586C941E8}"/>
          </ac:spMkLst>
        </pc:spChg>
        <pc:picChg chg="mod">
          <ac:chgData name="stergios vakalis" userId="d20e8c698f177ec9" providerId="LiveId" clId="{B3AFF201-C04E-4E83-A939-7DC4EF2131A2}" dt="2022-05-14T20:56:00.213" v="1437" actId="1076"/>
          <ac:picMkLst>
            <pc:docMk/>
            <pc:sldMk cId="783800618" sldId="256"/>
            <ac:picMk id="8" creationId="{C50E7B59-B97A-4A5A-BD20-C2029F55251A}"/>
          </ac:picMkLst>
        </pc:picChg>
        <pc:picChg chg="mod">
          <ac:chgData name="stergios vakalis" userId="d20e8c698f177ec9" providerId="LiveId" clId="{B3AFF201-C04E-4E83-A939-7DC4EF2131A2}" dt="2022-05-14T20:55:37.719" v="1432" actId="1076"/>
          <ac:picMkLst>
            <pc:docMk/>
            <pc:sldMk cId="783800618" sldId="256"/>
            <ac:picMk id="10" creationId="{5A8D8F59-B9EA-4DD0-B599-94C2CEED7D73}"/>
          </ac:picMkLst>
        </pc:picChg>
      </pc:sldChg>
      <pc:sldChg chg="addSp delSp modSp mod setBg">
        <pc:chgData name="stergios vakalis" userId="d20e8c698f177ec9" providerId="LiveId" clId="{B3AFF201-C04E-4E83-A939-7DC4EF2131A2}" dt="2022-05-14T20:06:58.036" v="504" actId="1076"/>
        <pc:sldMkLst>
          <pc:docMk/>
          <pc:sldMk cId="2435425490" sldId="258"/>
        </pc:sldMkLst>
        <pc:spChg chg="mod">
          <ac:chgData name="stergios vakalis" userId="d20e8c698f177ec9" providerId="LiveId" clId="{B3AFF201-C04E-4E83-A939-7DC4EF2131A2}" dt="2022-05-14T20:06:58.036" v="504" actId="1076"/>
          <ac:spMkLst>
            <pc:docMk/>
            <pc:sldMk cId="2435425490" sldId="258"/>
            <ac:spMk id="2" creationId="{BAADFD56-93B8-E329-FB0B-D4571F45EFAC}"/>
          </ac:spMkLst>
        </pc:spChg>
        <pc:spChg chg="mod ord">
          <ac:chgData name="stergios vakalis" userId="d20e8c698f177ec9" providerId="LiveId" clId="{B3AFF201-C04E-4E83-A939-7DC4EF2131A2}" dt="2022-05-14T20:06:48.879" v="503" actId="1076"/>
          <ac:spMkLst>
            <pc:docMk/>
            <pc:sldMk cId="2435425490" sldId="258"/>
            <ac:spMk id="3" creationId="{222E8538-B394-FF22-845C-3867688BD53F}"/>
          </ac:spMkLst>
        </pc:spChg>
        <pc:spChg chg="add del">
          <ac:chgData name="stergios vakalis" userId="d20e8c698f177ec9" providerId="LiveId" clId="{B3AFF201-C04E-4E83-A939-7DC4EF2131A2}" dt="2022-05-14T20:02:43.396" v="305" actId="26606"/>
          <ac:spMkLst>
            <pc:docMk/>
            <pc:sldMk cId="2435425490" sldId="258"/>
            <ac:spMk id="10" creationId="{F13C74B1-5B17-4795-BED0-7140497B445A}"/>
          </ac:spMkLst>
        </pc:spChg>
        <pc:spChg chg="add del">
          <ac:chgData name="stergios vakalis" userId="d20e8c698f177ec9" providerId="LiveId" clId="{B3AFF201-C04E-4E83-A939-7DC4EF2131A2}" dt="2022-05-14T20:02:43.396" v="305" actId="26606"/>
          <ac:spMkLst>
            <pc:docMk/>
            <pc:sldMk cId="2435425490" sldId="258"/>
            <ac:spMk id="12" creationId="{D4974D33-8DC5-464E-8C6D-BE58F0669C17}"/>
          </ac:spMkLst>
        </pc:spChg>
        <pc:picChg chg="add mod">
          <ac:chgData name="stergios vakalis" userId="d20e8c698f177ec9" providerId="LiveId" clId="{B3AFF201-C04E-4E83-A939-7DC4EF2131A2}" dt="2022-05-14T20:04:21.509" v="445" actId="1076"/>
          <ac:picMkLst>
            <pc:docMk/>
            <pc:sldMk cId="2435425490" sldId="258"/>
            <ac:picMk id="5" creationId="{A1E2F5FC-CDCE-6348-44F4-BC172C438A97}"/>
          </ac:picMkLst>
        </pc:picChg>
      </pc:sldChg>
      <pc:sldChg chg="del">
        <pc:chgData name="stergios vakalis" userId="d20e8c698f177ec9" providerId="LiveId" clId="{B3AFF201-C04E-4E83-A939-7DC4EF2131A2}" dt="2022-05-14T20:39:38.410" v="1126" actId="47"/>
        <pc:sldMkLst>
          <pc:docMk/>
          <pc:sldMk cId="75347607" sldId="259"/>
        </pc:sldMkLst>
      </pc:sldChg>
      <pc:sldChg chg="addSp delSp modSp mod modAnim">
        <pc:chgData name="stergios vakalis" userId="d20e8c698f177ec9" providerId="LiveId" clId="{B3AFF201-C04E-4E83-A939-7DC4EF2131A2}" dt="2022-05-14T20:20:11.838" v="942" actId="1076"/>
        <pc:sldMkLst>
          <pc:docMk/>
          <pc:sldMk cId="3599392598" sldId="260"/>
        </pc:sldMkLst>
        <pc:spChg chg="mod">
          <ac:chgData name="stergios vakalis" userId="d20e8c698f177ec9" providerId="LiveId" clId="{B3AFF201-C04E-4E83-A939-7DC4EF2131A2}" dt="2022-05-14T20:06:25.067" v="499" actId="1076"/>
          <ac:spMkLst>
            <pc:docMk/>
            <pc:sldMk cId="3599392598" sldId="260"/>
            <ac:spMk id="2" creationId="{BAADFD56-93B8-E329-FB0B-D4571F45EFAC}"/>
          </ac:spMkLst>
        </pc:spChg>
        <pc:spChg chg="del">
          <ac:chgData name="stergios vakalis" userId="d20e8c698f177ec9" providerId="LiveId" clId="{B3AFF201-C04E-4E83-A939-7DC4EF2131A2}" dt="2022-05-14T20:05:48.056" v="468"/>
          <ac:spMkLst>
            <pc:docMk/>
            <pc:sldMk cId="3599392598" sldId="260"/>
            <ac:spMk id="3" creationId="{222E8538-B394-FF22-845C-3867688BD53F}"/>
          </ac:spMkLst>
        </pc:spChg>
        <pc:picChg chg="add mod">
          <ac:chgData name="stergios vakalis" userId="d20e8c698f177ec9" providerId="LiveId" clId="{B3AFF201-C04E-4E83-A939-7DC4EF2131A2}" dt="2022-05-14T20:20:11.838" v="942" actId="1076"/>
          <ac:picMkLst>
            <pc:docMk/>
            <pc:sldMk cId="3599392598" sldId="260"/>
            <ac:picMk id="4" creationId="{91F81FED-7CB6-26D2-E108-C96C8E2CD3DE}"/>
          </ac:picMkLst>
        </pc:picChg>
      </pc:sldChg>
      <pc:sldChg chg="addSp delSp modSp mod setBg modClrScheme chgLayout">
        <pc:chgData name="stergios vakalis" userId="d20e8c698f177ec9" providerId="LiveId" clId="{B3AFF201-C04E-4E83-A939-7DC4EF2131A2}" dt="2022-05-14T20:20:03.695" v="939" actId="113"/>
        <pc:sldMkLst>
          <pc:docMk/>
          <pc:sldMk cId="2872832702" sldId="261"/>
        </pc:sldMkLst>
        <pc:spChg chg="mod ord">
          <ac:chgData name="stergios vakalis" userId="d20e8c698f177ec9" providerId="LiveId" clId="{B3AFF201-C04E-4E83-A939-7DC4EF2131A2}" dt="2022-05-14T20:20:03.695" v="939" actId="113"/>
          <ac:spMkLst>
            <pc:docMk/>
            <pc:sldMk cId="2872832702" sldId="261"/>
            <ac:spMk id="2" creationId="{BAADFD56-93B8-E329-FB0B-D4571F45EFAC}"/>
          </ac:spMkLst>
        </pc:spChg>
        <pc:spChg chg="del mod ord">
          <ac:chgData name="stergios vakalis" userId="d20e8c698f177ec9" providerId="LiveId" clId="{B3AFF201-C04E-4E83-A939-7DC4EF2131A2}" dt="2022-05-14T20:07:49.897" v="530" actId="700"/>
          <ac:spMkLst>
            <pc:docMk/>
            <pc:sldMk cId="2872832702" sldId="261"/>
            <ac:spMk id="3" creationId="{222E8538-B394-FF22-845C-3867688BD53F}"/>
          </ac:spMkLst>
        </pc:spChg>
        <pc:spChg chg="add mod ord">
          <ac:chgData name="stergios vakalis" userId="d20e8c698f177ec9" providerId="LiveId" clId="{B3AFF201-C04E-4E83-A939-7DC4EF2131A2}" dt="2022-05-14T20:10:58.808" v="910" actId="27636"/>
          <ac:spMkLst>
            <pc:docMk/>
            <pc:sldMk cId="2872832702" sldId="261"/>
            <ac:spMk id="4" creationId="{4EFF6AF9-824D-ACA8-8314-C6C78CF933EA}"/>
          </ac:spMkLst>
        </pc:spChg>
        <pc:spChg chg="add del mod ord">
          <ac:chgData name="stergios vakalis" userId="d20e8c698f177ec9" providerId="LiveId" clId="{B3AFF201-C04E-4E83-A939-7DC4EF2131A2}" dt="2022-05-14T20:07:56.429" v="531" actId="931"/>
          <ac:spMkLst>
            <pc:docMk/>
            <pc:sldMk cId="2872832702" sldId="261"/>
            <ac:spMk id="5" creationId="{1F749201-B398-2012-5E49-62929547A47C}"/>
          </ac:spMkLst>
        </pc:spChg>
        <pc:spChg chg="add">
          <ac:chgData name="stergios vakalis" userId="d20e8c698f177ec9" providerId="LiveId" clId="{B3AFF201-C04E-4E83-A939-7DC4EF2131A2}" dt="2022-05-14T20:10:14.892" v="890" actId="26606"/>
          <ac:spMkLst>
            <pc:docMk/>
            <pc:sldMk cId="2872832702" sldId="261"/>
            <ac:spMk id="12" creationId="{04812C46-200A-4DEB-A05E-3ED6C68C2387}"/>
          </ac:spMkLst>
        </pc:spChg>
        <pc:spChg chg="add">
          <ac:chgData name="stergios vakalis" userId="d20e8c698f177ec9" providerId="LiveId" clId="{B3AFF201-C04E-4E83-A939-7DC4EF2131A2}" dt="2022-05-14T20:10:14.892" v="890" actId="26606"/>
          <ac:spMkLst>
            <pc:docMk/>
            <pc:sldMk cId="2872832702" sldId="261"/>
            <ac:spMk id="14" creationId="{D1EA859B-E555-4109-94F3-6700E046E008}"/>
          </ac:spMkLst>
        </pc:spChg>
        <pc:picChg chg="add mod ord">
          <ac:chgData name="stergios vakalis" userId="d20e8c698f177ec9" providerId="LiveId" clId="{B3AFF201-C04E-4E83-A939-7DC4EF2131A2}" dt="2022-05-14T20:10:14.892" v="890" actId="26606"/>
          <ac:picMkLst>
            <pc:docMk/>
            <pc:sldMk cId="2872832702" sldId="261"/>
            <ac:picMk id="7" creationId="{FB299C75-7578-6B3D-FB2A-02498C9C6A69}"/>
          </ac:picMkLst>
        </pc:picChg>
      </pc:sldChg>
      <pc:sldChg chg="addSp delSp modSp mod modClrScheme chgLayout">
        <pc:chgData name="stergios vakalis" userId="d20e8c698f177ec9" providerId="LiveId" clId="{B3AFF201-C04E-4E83-A939-7DC4EF2131A2}" dt="2022-05-14T20:31:47.381" v="1051" actId="20577"/>
        <pc:sldMkLst>
          <pc:docMk/>
          <pc:sldMk cId="3282845455" sldId="262"/>
        </pc:sldMkLst>
        <pc:spChg chg="mod ord">
          <ac:chgData name="stergios vakalis" userId="d20e8c698f177ec9" providerId="LiveId" clId="{B3AFF201-C04E-4E83-A939-7DC4EF2131A2}" dt="2022-05-14T20:30:15.683" v="1022" actId="2711"/>
          <ac:spMkLst>
            <pc:docMk/>
            <pc:sldMk cId="3282845455" sldId="262"/>
            <ac:spMk id="2" creationId="{BAADFD56-93B8-E329-FB0B-D4571F45EFAC}"/>
          </ac:spMkLst>
        </pc:spChg>
        <pc:spChg chg="del mod ord">
          <ac:chgData name="stergios vakalis" userId="d20e8c698f177ec9" providerId="LiveId" clId="{B3AFF201-C04E-4E83-A939-7DC4EF2131A2}" dt="2022-05-14T20:20:21.213" v="943" actId="700"/>
          <ac:spMkLst>
            <pc:docMk/>
            <pc:sldMk cId="3282845455" sldId="262"/>
            <ac:spMk id="3" creationId="{222E8538-B394-FF22-845C-3867688BD53F}"/>
          </ac:spMkLst>
        </pc:spChg>
        <pc:spChg chg="add del mod ord">
          <ac:chgData name="stergios vakalis" userId="d20e8c698f177ec9" providerId="LiveId" clId="{B3AFF201-C04E-4E83-A939-7DC4EF2131A2}" dt="2022-05-14T20:21:14.372" v="957" actId="931"/>
          <ac:spMkLst>
            <pc:docMk/>
            <pc:sldMk cId="3282845455" sldId="262"/>
            <ac:spMk id="4" creationId="{8B5B8B1C-B8F4-0D6D-1431-465B1E30C555}"/>
          </ac:spMkLst>
        </pc:spChg>
        <pc:spChg chg="add del mod ord">
          <ac:chgData name="stergios vakalis" userId="d20e8c698f177ec9" providerId="LiveId" clId="{B3AFF201-C04E-4E83-A939-7DC4EF2131A2}" dt="2022-05-14T20:21:14.372" v="957" actId="931"/>
          <ac:spMkLst>
            <pc:docMk/>
            <pc:sldMk cId="3282845455" sldId="262"/>
            <ac:spMk id="5" creationId="{238B7955-2B15-FBAB-095A-32024D104D13}"/>
          </ac:spMkLst>
        </pc:spChg>
        <pc:spChg chg="add mod">
          <ac:chgData name="stergios vakalis" userId="d20e8c698f177ec9" providerId="LiveId" clId="{B3AFF201-C04E-4E83-A939-7DC4EF2131A2}" dt="2022-05-14T20:30:53.882" v="1027" actId="1076"/>
          <ac:spMkLst>
            <pc:docMk/>
            <pc:sldMk cId="3282845455" sldId="262"/>
            <ac:spMk id="10" creationId="{0774064D-A271-20A6-DA30-19BE773073AF}"/>
          </ac:spMkLst>
        </pc:spChg>
        <pc:spChg chg="add mod">
          <ac:chgData name="stergios vakalis" userId="d20e8c698f177ec9" providerId="LiveId" clId="{B3AFF201-C04E-4E83-A939-7DC4EF2131A2}" dt="2022-05-14T20:31:37.125" v="1041" actId="1076"/>
          <ac:spMkLst>
            <pc:docMk/>
            <pc:sldMk cId="3282845455" sldId="262"/>
            <ac:spMk id="11" creationId="{C00D6297-2CBC-3FFD-25FC-CC0D669CC765}"/>
          </ac:spMkLst>
        </pc:spChg>
        <pc:spChg chg="add mod">
          <ac:chgData name="stergios vakalis" userId="d20e8c698f177ec9" providerId="LiveId" clId="{B3AFF201-C04E-4E83-A939-7DC4EF2131A2}" dt="2022-05-14T20:31:47.381" v="1051" actId="20577"/>
          <ac:spMkLst>
            <pc:docMk/>
            <pc:sldMk cId="3282845455" sldId="262"/>
            <ac:spMk id="15" creationId="{F9A10D7E-573E-CFF6-E306-82FAA90C2CC9}"/>
          </ac:spMkLst>
        </pc:spChg>
        <pc:picChg chg="add mod">
          <ac:chgData name="stergios vakalis" userId="d20e8c698f177ec9" providerId="LiveId" clId="{B3AFF201-C04E-4E83-A939-7DC4EF2131A2}" dt="2022-05-14T20:31:20.615" v="1036" actId="1076"/>
          <ac:picMkLst>
            <pc:docMk/>
            <pc:sldMk cId="3282845455" sldId="262"/>
            <ac:picMk id="7" creationId="{970C6CD0-51AA-2645-2E64-F6B5E6FF64B7}"/>
          </ac:picMkLst>
        </pc:picChg>
        <pc:picChg chg="add mod">
          <ac:chgData name="stergios vakalis" userId="d20e8c698f177ec9" providerId="LiveId" clId="{B3AFF201-C04E-4E83-A939-7DC4EF2131A2}" dt="2022-05-14T20:30:46.687" v="1023" actId="14100"/>
          <ac:picMkLst>
            <pc:docMk/>
            <pc:sldMk cId="3282845455" sldId="262"/>
            <ac:picMk id="9" creationId="{311EA379-4B13-11F3-87BA-D1BA9E508E34}"/>
          </ac:picMkLst>
        </pc:picChg>
        <pc:picChg chg="add mod">
          <ac:chgData name="stergios vakalis" userId="d20e8c698f177ec9" providerId="LiveId" clId="{B3AFF201-C04E-4E83-A939-7DC4EF2131A2}" dt="2022-05-14T20:31:34.282" v="1040" actId="1076"/>
          <ac:picMkLst>
            <pc:docMk/>
            <pc:sldMk cId="3282845455" sldId="262"/>
            <ac:picMk id="12" creationId="{946D5A15-280F-3610-27DC-E1D04F822A44}"/>
          </ac:picMkLst>
        </pc:picChg>
        <pc:picChg chg="add mod">
          <ac:chgData name="stergios vakalis" userId="d20e8c698f177ec9" providerId="LiveId" clId="{B3AFF201-C04E-4E83-A939-7DC4EF2131A2}" dt="2022-05-14T20:31:30.766" v="1039" actId="1076"/>
          <ac:picMkLst>
            <pc:docMk/>
            <pc:sldMk cId="3282845455" sldId="262"/>
            <ac:picMk id="14" creationId="{5314D33D-B920-E4CD-CEE3-39B04964498A}"/>
          </ac:picMkLst>
        </pc:picChg>
      </pc:sldChg>
      <pc:sldChg chg="addSp delSp modSp new mod modClrScheme chgLayout">
        <pc:chgData name="stergios vakalis" userId="d20e8c698f177ec9" providerId="LiveId" clId="{B3AFF201-C04E-4E83-A939-7DC4EF2131A2}" dt="2022-05-14T20:38:25.900" v="1114" actId="1076"/>
        <pc:sldMkLst>
          <pc:docMk/>
          <pc:sldMk cId="601954718" sldId="882"/>
        </pc:sldMkLst>
        <pc:spChg chg="del mod ord">
          <ac:chgData name="stergios vakalis" userId="d20e8c698f177ec9" providerId="LiveId" clId="{B3AFF201-C04E-4E83-A939-7DC4EF2131A2}" dt="2022-05-14T20:37:44.267" v="1082" actId="700"/>
          <ac:spMkLst>
            <pc:docMk/>
            <pc:sldMk cId="601954718" sldId="882"/>
            <ac:spMk id="2" creationId="{6BDB643D-1A7B-3D9A-D1BE-13C55A3AA109}"/>
          </ac:spMkLst>
        </pc:spChg>
        <pc:spChg chg="del mod ord">
          <ac:chgData name="stergios vakalis" userId="d20e8c698f177ec9" providerId="LiveId" clId="{B3AFF201-C04E-4E83-A939-7DC4EF2131A2}" dt="2022-05-14T20:37:44.267" v="1082" actId="700"/>
          <ac:spMkLst>
            <pc:docMk/>
            <pc:sldMk cId="601954718" sldId="882"/>
            <ac:spMk id="3" creationId="{51472BC0-D20F-3D13-981C-C28315776F37}"/>
          </ac:spMkLst>
        </pc:spChg>
        <pc:spChg chg="del">
          <ac:chgData name="stergios vakalis" userId="d20e8c698f177ec9" providerId="LiveId" clId="{B3AFF201-C04E-4E83-A939-7DC4EF2131A2}" dt="2022-05-14T20:37:44.267" v="1082" actId="700"/>
          <ac:spMkLst>
            <pc:docMk/>
            <pc:sldMk cId="601954718" sldId="882"/>
            <ac:spMk id="4" creationId="{CB38B54D-4BD7-C2ED-55A7-E09D8F103976}"/>
          </ac:spMkLst>
        </pc:spChg>
        <pc:spChg chg="add mod ord">
          <ac:chgData name="stergios vakalis" userId="d20e8c698f177ec9" providerId="LiveId" clId="{B3AFF201-C04E-4E83-A939-7DC4EF2131A2}" dt="2022-05-14T20:38:20.603" v="1113" actId="2711"/>
          <ac:spMkLst>
            <pc:docMk/>
            <pc:sldMk cId="601954718" sldId="882"/>
            <ac:spMk id="5" creationId="{AA0121F5-9C8C-A6D2-E648-5625188A4A03}"/>
          </ac:spMkLst>
        </pc:spChg>
        <pc:spChg chg="add del mod ord">
          <ac:chgData name="stergios vakalis" userId="d20e8c698f177ec9" providerId="LiveId" clId="{B3AFF201-C04E-4E83-A939-7DC4EF2131A2}" dt="2022-05-14T20:37:49.458" v="1083" actId="931"/>
          <ac:spMkLst>
            <pc:docMk/>
            <pc:sldMk cId="601954718" sldId="882"/>
            <ac:spMk id="6" creationId="{02AF8B9C-AFB8-8A99-16CA-F6848A59C58B}"/>
          </ac:spMkLst>
        </pc:spChg>
        <pc:picChg chg="add mod">
          <ac:chgData name="stergios vakalis" userId="d20e8c698f177ec9" providerId="LiveId" clId="{B3AFF201-C04E-4E83-A939-7DC4EF2131A2}" dt="2022-05-14T20:38:25.900" v="1114" actId="1076"/>
          <ac:picMkLst>
            <pc:docMk/>
            <pc:sldMk cId="601954718" sldId="882"/>
            <ac:picMk id="8" creationId="{DF8F0D60-D0FA-CEF0-64E0-0FA31FBDA61F}"/>
          </ac:picMkLst>
        </pc:picChg>
      </pc:sldChg>
      <pc:sldChg chg="addSp delSp modSp new del mod setBg modClrScheme chgLayout">
        <pc:chgData name="stergios vakalis" userId="d20e8c698f177ec9" providerId="LiveId" clId="{B3AFF201-C04E-4E83-A939-7DC4EF2131A2}" dt="2022-05-14T20:39:38.191" v="1125" actId="47"/>
        <pc:sldMkLst>
          <pc:docMk/>
          <pc:sldMk cId="4041577543" sldId="883"/>
        </pc:sldMkLst>
        <pc:spChg chg="del mod ord">
          <ac:chgData name="stergios vakalis" userId="d20e8c698f177ec9" providerId="LiveId" clId="{B3AFF201-C04E-4E83-A939-7DC4EF2131A2}" dt="2022-05-14T20:31:59.068" v="1054" actId="700"/>
          <ac:spMkLst>
            <pc:docMk/>
            <pc:sldMk cId="4041577543" sldId="883"/>
            <ac:spMk id="2" creationId="{5E72E8EC-D735-FE4B-D4E4-BFDF86F97419}"/>
          </ac:spMkLst>
        </pc:spChg>
        <pc:spChg chg="del mod ord">
          <ac:chgData name="stergios vakalis" userId="d20e8c698f177ec9" providerId="LiveId" clId="{B3AFF201-C04E-4E83-A939-7DC4EF2131A2}" dt="2022-05-14T20:31:59.068" v="1054" actId="700"/>
          <ac:spMkLst>
            <pc:docMk/>
            <pc:sldMk cId="4041577543" sldId="883"/>
            <ac:spMk id="3" creationId="{10FC9E63-F807-A496-9013-2B657A6A3837}"/>
          </ac:spMkLst>
        </pc:spChg>
        <pc:spChg chg="del">
          <ac:chgData name="stergios vakalis" userId="d20e8c698f177ec9" providerId="LiveId" clId="{B3AFF201-C04E-4E83-A939-7DC4EF2131A2}" dt="2022-05-14T20:31:59.068" v="1054" actId="700"/>
          <ac:spMkLst>
            <pc:docMk/>
            <pc:sldMk cId="4041577543" sldId="883"/>
            <ac:spMk id="4" creationId="{7E933751-681D-B84A-3336-19BB94B6C0BB}"/>
          </ac:spMkLst>
        </pc:spChg>
        <pc:spChg chg="add mod ord">
          <ac:chgData name="stergios vakalis" userId="d20e8c698f177ec9" providerId="LiveId" clId="{B3AFF201-C04E-4E83-A939-7DC4EF2131A2}" dt="2022-05-14T20:39:17.266" v="1122" actId="1076"/>
          <ac:spMkLst>
            <pc:docMk/>
            <pc:sldMk cId="4041577543" sldId="883"/>
            <ac:spMk id="5" creationId="{5B909083-9977-0557-5AE8-9A72EF0CD58E}"/>
          </ac:spMkLst>
        </pc:spChg>
        <pc:spChg chg="add del mod ord">
          <ac:chgData name="stergios vakalis" userId="d20e8c698f177ec9" providerId="LiveId" clId="{B3AFF201-C04E-4E83-A939-7DC4EF2131A2}" dt="2022-05-14T20:32:04.302" v="1055" actId="931"/>
          <ac:spMkLst>
            <pc:docMk/>
            <pc:sldMk cId="4041577543" sldId="883"/>
            <ac:spMk id="6" creationId="{27DE64E5-1CEA-5E89-C781-C6F49CE58FDB}"/>
          </ac:spMkLst>
        </pc:spChg>
        <pc:spChg chg="add mod">
          <ac:chgData name="stergios vakalis" userId="d20e8c698f177ec9" providerId="LiveId" clId="{B3AFF201-C04E-4E83-A939-7DC4EF2131A2}" dt="2022-05-14T20:39:31.035" v="1123" actId="478"/>
          <ac:spMkLst>
            <pc:docMk/>
            <pc:sldMk cId="4041577543" sldId="883"/>
            <ac:spMk id="10" creationId="{17A01203-74A3-D126-A14F-370AE880886C}"/>
          </ac:spMkLst>
        </pc:spChg>
        <pc:spChg chg="add del">
          <ac:chgData name="stergios vakalis" userId="d20e8c698f177ec9" providerId="LiveId" clId="{B3AFF201-C04E-4E83-A939-7DC4EF2131A2}" dt="2022-05-14T20:39:00.685" v="1118" actId="26606"/>
          <ac:spMkLst>
            <pc:docMk/>
            <pc:sldMk cId="4041577543" sldId="883"/>
            <ac:spMk id="13" creationId="{16C5FA50-8D52-4617-AF91-5C7B1C8352F1}"/>
          </ac:spMkLst>
        </pc:spChg>
        <pc:spChg chg="add del">
          <ac:chgData name="stergios vakalis" userId="d20e8c698f177ec9" providerId="LiveId" clId="{B3AFF201-C04E-4E83-A939-7DC4EF2131A2}" dt="2022-05-14T20:39:00.685" v="1118" actId="26606"/>
          <ac:spMkLst>
            <pc:docMk/>
            <pc:sldMk cId="4041577543" sldId="883"/>
            <ac:spMk id="15" creationId="{E223798C-12AD-4B0C-A50C-D676347D67CF}"/>
          </ac:spMkLst>
        </pc:spChg>
        <pc:spChg chg="add del">
          <ac:chgData name="stergios vakalis" userId="d20e8c698f177ec9" providerId="LiveId" clId="{B3AFF201-C04E-4E83-A939-7DC4EF2131A2}" dt="2022-05-14T20:39:11.765" v="1121" actId="26606"/>
          <ac:spMkLst>
            <pc:docMk/>
            <pc:sldMk cId="4041577543" sldId="883"/>
            <ac:spMk id="18" creationId="{37C89E4B-3C9F-44B9-8B86-D9E3D112D8EC}"/>
          </ac:spMkLst>
        </pc:spChg>
        <pc:spChg chg="add">
          <ac:chgData name="stergios vakalis" userId="d20e8c698f177ec9" providerId="LiveId" clId="{B3AFF201-C04E-4E83-A939-7DC4EF2131A2}" dt="2022-05-14T20:39:11.765" v="1121" actId="26606"/>
          <ac:spMkLst>
            <pc:docMk/>
            <pc:sldMk cId="4041577543" sldId="883"/>
            <ac:spMk id="24" creationId="{522A94E1-AEBD-4286-BFF8-0711E4CD3E3B}"/>
          </ac:spMkLst>
        </pc:spChg>
        <pc:picChg chg="add del mod">
          <ac:chgData name="stergios vakalis" userId="d20e8c698f177ec9" providerId="LiveId" clId="{B3AFF201-C04E-4E83-A939-7DC4EF2131A2}" dt="2022-05-14T20:39:31.035" v="1123" actId="478"/>
          <ac:picMkLst>
            <pc:docMk/>
            <pc:sldMk cId="4041577543" sldId="883"/>
            <ac:picMk id="8" creationId="{10976206-D111-DD1F-83CC-CA4B9F90EF45}"/>
          </ac:picMkLst>
        </pc:picChg>
        <pc:cxnChg chg="add del">
          <ac:chgData name="stergios vakalis" userId="d20e8c698f177ec9" providerId="LiveId" clId="{B3AFF201-C04E-4E83-A939-7DC4EF2131A2}" dt="2022-05-14T20:39:11.765" v="1121" actId="26606"/>
          <ac:cxnSpMkLst>
            <pc:docMk/>
            <pc:sldMk cId="4041577543" sldId="883"/>
            <ac:cxnSpMk id="17" creationId="{D891E407-403B-4764-86C9-33A56D3BCAA3}"/>
          </ac:cxnSpMkLst>
        </pc:cxnChg>
        <pc:cxnChg chg="add del">
          <ac:chgData name="stergios vakalis" userId="d20e8c698f177ec9" providerId="LiveId" clId="{B3AFF201-C04E-4E83-A939-7DC4EF2131A2}" dt="2022-05-14T20:39:11.765" v="1121" actId="26606"/>
          <ac:cxnSpMkLst>
            <pc:docMk/>
            <pc:sldMk cId="4041577543" sldId="883"/>
            <ac:cxnSpMk id="19" creationId="{AA2EAA10-076F-46BD-8F0F-B9A2FB77A85C}"/>
          </ac:cxnSpMkLst>
        </pc:cxnChg>
      </pc:sldChg>
      <pc:sldChg chg="addSp delSp modSp new mod">
        <pc:chgData name="stergios vakalis" userId="d20e8c698f177ec9" providerId="LiveId" clId="{B3AFF201-C04E-4E83-A939-7DC4EF2131A2}" dt="2022-05-14T20:40:58.643" v="1157" actId="1076"/>
        <pc:sldMkLst>
          <pc:docMk/>
          <pc:sldMk cId="2282497781" sldId="884"/>
        </pc:sldMkLst>
        <pc:spChg chg="del">
          <ac:chgData name="stergios vakalis" userId="d20e8c698f177ec9" providerId="LiveId" clId="{B3AFF201-C04E-4E83-A939-7DC4EF2131A2}" dt="2022-05-14T20:39:41.473" v="1127" actId="478"/>
          <ac:spMkLst>
            <pc:docMk/>
            <pc:sldMk cId="2282497781" sldId="884"/>
            <ac:spMk id="2" creationId="{DD551BBD-5C28-8D74-E9C1-4B540DE926BE}"/>
          </ac:spMkLst>
        </pc:spChg>
        <pc:spChg chg="del">
          <ac:chgData name="stergios vakalis" userId="d20e8c698f177ec9" providerId="LiveId" clId="{B3AFF201-C04E-4E83-A939-7DC4EF2131A2}" dt="2022-05-14T20:39:45.083" v="1128" actId="931"/>
          <ac:spMkLst>
            <pc:docMk/>
            <pc:sldMk cId="2282497781" sldId="884"/>
            <ac:spMk id="3" creationId="{693E533C-3895-56FF-2A64-38BCFA70D8BC}"/>
          </ac:spMkLst>
        </pc:spChg>
        <pc:spChg chg="add mod">
          <ac:chgData name="stergios vakalis" userId="d20e8c698f177ec9" providerId="LiveId" clId="{B3AFF201-C04E-4E83-A939-7DC4EF2131A2}" dt="2022-05-14T20:40:51.100" v="1155" actId="1076"/>
          <ac:spMkLst>
            <pc:docMk/>
            <pc:sldMk cId="2282497781" sldId="884"/>
            <ac:spMk id="6" creationId="{59821A1C-FC42-0B2B-8CD7-E9415F1D2840}"/>
          </ac:spMkLst>
        </pc:spChg>
        <pc:picChg chg="add mod">
          <ac:chgData name="stergios vakalis" userId="d20e8c698f177ec9" providerId="LiveId" clId="{B3AFF201-C04E-4E83-A939-7DC4EF2131A2}" dt="2022-05-14T20:39:52.536" v="1133" actId="14100"/>
          <ac:picMkLst>
            <pc:docMk/>
            <pc:sldMk cId="2282497781" sldId="884"/>
            <ac:picMk id="5" creationId="{AA32ADE2-3545-C1CF-A7C7-2C5AC43AE864}"/>
          </ac:picMkLst>
        </pc:picChg>
        <pc:cxnChg chg="add mod">
          <ac:chgData name="stergios vakalis" userId="d20e8c698f177ec9" providerId="LiveId" clId="{B3AFF201-C04E-4E83-A939-7DC4EF2131A2}" dt="2022-05-14T20:40:48.491" v="1154" actId="1076"/>
          <ac:cxnSpMkLst>
            <pc:docMk/>
            <pc:sldMk cId="2282497781" sldId="884"/>
            <ac:cxnSpMk id="8" creationId="{EA839C3D-CF19-8E0E-F338-F4836D1A2CBC}"/>
          </ac:cxnSpMkLst>
        </pc:cxnChg>
        <pc:cxnChg chg="add mod">
          <ac:chgData name="stergios vakalis" userId="d20e8c698f177ec9" providerId="LiveId" clId="{B3AFF201-C04E-4E83-A939-7DC4EF2131A2}" dt="2022-05-14T20:40:58.643" v="1157" actId="1076"/>
          <ac:cxnSpMkLst>
            <pc:docMk/>
            <pc:sldMk cId="2282497781" sldId="884"/>
            <ac:cxnSpMk id="9" creationId="{1C01D664-1347-B257-5CDA-545739F8865E}"/>
          </ac:cxnSpMkLst>
        </pc:cxnChg>
      </pc:sldChg>
      <pc:sldChg chg="addSp delSp modSp new mod modClrScheme chgLayout">
        <pc:chgData name="stergios vakalis" userId="d20e8c698f177ec9" providerId="LiveId" clId="{B3AFF201-C04E-4E83-A939-7DC4EF2131A2}" dt="2022-05-14T20:54:01.999" v="1370" actId="2711"/>
        <pc:sldMkLst>
          <pc:docMk/>
          <pc:sldMk cId="472290164" sldId="885"/>
        </pc:sldMkLst>
        <pc:spChg chg="mod ord">
          <ac:chgData name="stergios vakalis" userId="d20e8c698f177ec9" providerId="LiveId" clId="{B3AFF201-C04E-4E83-A939-7DC4EF2131A2}" dt="2022-05-14T20:54:01.999" v="1370" actId="2711"/>
          <ac:spMkLst>
            <pc:docMk/>
            <pc:sldMk cId="472290164" sldId="885"/>
            <ac:spMk id="2" creationId="{32B16A2F-4CEF-03CD-9917-D0E38B419878}"/>
          </ac:spMkLst>
        </pc:spChg>
        <pc:spChg chg="del mod ord">
          <ac:chgData name="stergios vakalis" userId="d20e8c698f177ec9" providerId="LiveId" clId="{B3AFF201-C04E-4E83-A939-7DC4EF2131A2}" dt="2022-05-14T20:41:38.042" v="1198" actId="700"/>
          <ac:spMkLst>
            <pc:docMk/>
            <pc:sldMk cId="472290164" sldId="885"/>
            <ac:spMk id="3" creationId="{39F34D2A-0F49-DD34-9437-9B2CF0E3E165}"/>
          </ac:spMkLst>
        </pc:spChg>
        <pc:spChg chg="add del mod ord">
          <ac:chgData name="stergios vakalis" userId="d20e8c698f177ec9" providerId="LiveId" clId="{B3AFF201-C04E-4E83-A939-7DC4EF2131A2}" dt="2022-05-14T20:50:53.018" v="1202" actId="931"/>
          <ac:spMkLst>
            <pc:docMk/>
            <pc:sldMk cId="472290164" sldId="885"/>
            <ac:spMk id="4" creationId="{B452F26D-C9C8-3D6E-869F-1EEF911E4C66}"/>
          </ac:spMkLst>
        </pc:spChg>
        <pc:spChg chg="add del mod ord">
          <ac:chgData name="stergios vakalis" userId="d20e8c698f177ec9" providerId="LiveId" clId="{B3AFF201-C04E-4E83-A939-7DC4EF2131A2}" dt="2022-05-14T20:46:24.233" v="1199" actId="931"/>
          <ac:spMkLst>
            <pc:docMk/>
            <pc:sldMk cId="472290164" sldId="885"/>
            <ac:spMk id="5" creationId="{3C647236-79A3-CCAE-EBAD-50B7314EEFCE}"/>
          </ac:spMkLst>
        </pc:spChg>
        <pc:spChg chg="add mod">
          <ac:chgData name="stergios vakalis" userId="d20e8c698f177ec9" providerId="LiveId" clId="{B3AFF201-C04E-4E83-A939-7DC4EF2131A2}" dt="2022-05-14T20:53:44.919" v="1362" actId="1582"/>
          <ac:spMkLst>
            <pc:docMk/>
            <pc:sldMk cId="472290164" sldId="885"/>
            <ac:spMk id="10" creationId="{DF8FD6DD-EBE8-C581-D8FB-4044AC701886}"/>
          </ac:spMkLst>
        </pc:spChg>
        <pc:picChg chg="add mod">
          <ac:chgData name="stergios vakalis" userId="d20e8c698f177ec9" providerId="LiveId" clId="{B3AFF201-C04E-4E83-A939-7DC4EF2131A2}" dt="2022-05-14T20:53:56.983" v="1369" actId="1076"/>
          <ac:picMkLst>
            <pc:docMk/>
            <pc:sldMk cId="472290164" sldId="885"/>
            <ac:picMk id="7" creationId="{038499BB-236D-D139-07C1-C6CE8C0B19BB}"/>
          </ac:picMkLst>
        </pc:picChg>
        <pc:picChg chg="add mod">
          <ac:chgData name="stergios vakalis" userId="d20e8c698f177ec9" providerId="LiveId" clId="{B3AFF201-C04E-4E83-A939-7DC4EF2131A2}" dt="2022-05-14T20:53:53.483" v="1367" actId="1076"/>
          <ac:picMkLst>
            <pc:docMk/>
            <pc:sldMk cId="472290164" sldId="885"/>
            <ac:picMk id="9" creationId="{DBE0AE41-D656-7721-EBAB-37D8005DF299}"/>
          </ac:picMkLst>
        </pc:picChg>
      </pc:sldChg>
      <pc:sldChg chg="modSp add mod">
        <pc:chgData name="stergios vakalis" userId="d20e8c698f177ec9" providerId="LiveId" clId="{B3AFF201-C04E-4E83-A939-7DC4EF2131A2}" dt="2022-05-14T20:55:14.694" v="1427" actId="1076"/>
        <pc:sldMkLst>
          <pc:docMk/>
          <pc:sldMk cId="3320256834" sldId="886"/>
        </pc:sldMkLst>
        <pc:spChg chg="mod">
          <ac:chgData name="stergios vakalis" userId="d20e8c698f177ec9" providerId="LiveId" clId="{B3AFF201-C04E-4E83-A939-7DC4EF2131A2}" dt="2022-05-14T20:54:55.489" v="1423" actId="1076"/>
          <ac:spMkLst>
            <pc:docMk/>
            <pc:sldMk cId="3320256834" sldId="886"/>
            <ac:spMk id="5" creationId="{00000000-0000-0000-0000-000000000000}"/>
          </ac:spMkLst>
        </pc:spChg>
        <pc:picChg chg="mod">
          <ac:chgData name="stergios vakalis" userId="d20e8c698f177ec9" providerId="LiveId" clId="{B3AFF201-C04E-4E83-A939-7DC4EF2131A2}" dt="2022-05-14T20:55:05.647" v="1426" actId="1076"/>
          <ac:picMkLst>
            <pc:docMk/>
            <pc:sldMk cId="3320256834" sldId="886"/>
            <ac:picMk id="3" creationId="{37D9CD0C-8682-5E19-04F5-6C4F431941D1}"/>
          </ac:picMkLst>
        </pc:picChg>
        <pc:picChg chg="mod">
          <ac:chgData name="stergios vakalis" userId="d20e8c698f177ec9" providerId="LiveId" clId="{B3AFF201-C04E-4E83-A939-7DC4EF2131A2}" dt="2022-05-14T20:55:14.694" v="1427" actId="1076"/>
          <ac:picMkLst>
            <pc:docMk/>
            <pc:sldMk cId="3320256834" sldId="886"/>
            <ac:picMk id="9" creationId="{9995C058-3F82-48C4-9D00-01463D58F704}"/>
          </ac:picMkLst>
        </pc:picChg>
        <pc:picChg chg="mod">
          <ac:chgData name="stergios vakalis" userId="d20e8c698f177ec9" providerId="LiveId" clId="{B3AFF201-C04E-4E83-A939-7DC4EF2131A2}" dt="2022-05-14T20:55:03.022" v="1425" actId="1076"/>
          <ac:picMkLst>
            <pc:docMk/>
            <pc:sldMk cId="3320256834" sldId="886"/>
            <ac:picMk id="11" creationId="{64D005CC-3F62-4B16-8439-551264BB8B47}"/>
          </ac:picMkLst>
        </pc:picChg>
      </pc:sldChg>
    </pc:docChg>
  </pc:docChgLst>
  <pc:docChgLst>
    <pc:chgData name="stergios vakalis" userId="d20e8c698f177ec9" providerId="LiveId" clId="{07190E94-800F-4243-8074-05ABA5FCD0F6}"/>
    <pc:docChg chg="custSel modSld">
      <pc:chgData name="stergios vakalis" userId="d20e8c698f177ec9" providerId="LiveId" clId="{07190E94-800F-4243-8074-05ABA5FCD0F6}" dt="2022-05-18T08:04:03.003" v="252" actId="20577"/>
      <pc:docMkLst>
        <pc:docMk/>
      </pc:docMkLst>
      <pc:sldChg chg="modSp mod">
        <pc:chgData name="stergios vakalis" userId="d20e8c698f177ec9" providerId="LiveId" clId="{07190E94-800F-4243-8074-05ABA5FCD0F6}" dt="2022-05-18T06:35:37.633" v="105" actId="790"/>
        <pc:sldMkLst>
          <pc:docMk/>
          <pc:sldMk cId="783800618" sldId="256"/>
        </pc:sldMkLst>
        <pc:spChg chg="mod">
          <ac:chgData name="stergios vakalis" userId="d20e8c698f177ec9" providerId="LiveId" clId="{07190E94-800F-4243-8074-05ABA5FCD0F6}" dt="2022-05-18T06:35:37.633" v="105" actId="790"/>
          <ac:spMkLst>
            <pc:docMk/>
            <pc:sldMk cId="783800618" sldId="256"/>
            <ac:spMk id="4" creationId="{7B94D5B9-BA89-490A-BC1A-C1ABAA5DFC1D}"/>
          </ac:spMkLst>
        </pc:spChg>
      </pc:sldChg>
      <pc:sldChg chg="modSp mod">
        <pc:chgData name="stergios vakalis" userId="d20e8c698f177ec9" providerId="LiveId" clId="{07190E94-800F-4243-8074-05ABA5FCD0F6}" dt="2022-05-18T05:05:55.130" v="5" actId="20577"/>
        <pc:sldMkLst>
          <pc:docMk/>
          <pc:sldMk cId="344749875" sldId="257"/>
        </pc:sldMkLst>
        <pc:spChg chg="mod">
          <ac:chgData name="stergios vakalis" userId="d20e8c698f177ec9" providerId="LiveId" clId="{07190E94-800F-4243-8074-05ABA5FCD0F6}" dt="2022-05-18T05:05:55.130" v="5" actId="20577"/>
          <ac:spMkLst>
            <pc:docMk/>
            <pc:sldMk cId="344749875" sldId="257"/>
            <ac:spMk id="10" creationId="{05BC689A-7CCB-4508-811C-79FDEA511CC1}"/>
          </ac:spMkLst>
        </pc:spChg>
      </pc:sldChg>
      <pc:sldChg chg="modSp mod">
        <pc:chgData name="stergios vakalis" userId="d20e8c698f177ec9" providerId="LiveId" clId="{07190E94-800F-4243-8074-05ABA5FCD0F6}" dt="2022-05-18T08:04:03.003" v="252" actId="20577"/>
        <pc:sldMkLst>
          <pc:docMk/>
          <pc:sldMk cId="2435425490" sldId="258"/>
        </pc:sldMkLst>
        <pc:spChg chg="mod">
          <ac:chgData name="stergios vakalis" userId="d20e8c698f177ec9" providerId="LiveId" clId="{07190E94-800F-4243-8074-05ABA5FCD0F6}" dt="2022-05-18T08:04:03.003" v="252" actId="20577"/>
          <ac:spMkLst>
            <pc:docMk/>
            <pc:sldMk cId="2435425490" sldId="258"/>
            <ac:spMk id="3" creationId="{222E8538-B394-FF22-845C-3867688BD53F}"/>
          </ac:spMkLst>
        </pc:spChg>
      </pc:sldChg>
      <pc:sldChg chg="addSp modSp mod">
        <pc:chgData name="stergios vakalis" userId="d20e8c698f177ec9" providerId="LiveId" clId="{07190E94-800F-4243-8074-05ABA5FCD0F6}" dt="2022-05-18T08:02:57.178" v="225" actId="790"/>
        <pc:sldMkLst>
          <pc:docMk/>
          <pc:sldMk cId="2872832702" sldId="261"/>
        </pc:sldMkLst>
        <pc:spChg chg="add mod">
          <ac:chgData name="stergios vakalis" userId="d20e8c698f177ec9" providerId="LiveId" clId="{07190E94-800F-4243-8074-05ABA5FCD0F6}" dt="2022-05-18T08:02:57.178" v="225" actId="790"/>
          <ac:spMkLst>
            <pc:docMk/>
            <pc:sldMk cId="2872832702" sldId="261"/>
            <ac:spMk id="3" creationId="{6B5C3E8A-092F-AD4B-225C-5E2A7DE42CD3}"/>
          </ac:spMkLst>
        </pc:spChg>
      </pc:sldChg>
      <pc:sldChg chg="modSp mod">
        <pc:chgData name="stergios vakalis" userId="d20e8c698f177ec9" providerId="LiveId" clId="{07190E94-800F-4243-8074-05ABA5FCD0F6}" dt="2022-05-18T07:49:49.238" v="123" actId="20577"/>
        <pc:sldMkLst>
          <pc:docMk/>
          <pc:sldMk cId="673771191" sldId="881"/>
        </pc:sldMkLst>
        <pc:spChg chg="mod">
          <ac:chgData name="stergios vakalis" userId="d20e8c698f177ec9" providerId="LiveId" clId="{07190E94-800F-4243-8074-05ABA5FCD0F6}" dt="2022-05-18T05:12:30.110" v="39" actId="5793"/>
          <ac:spMkLst>
            <pc:docMk/>
            <pc:sldMk cId="673771191" sldId="881"/>
            <ac:spMk id="3" creationId="{5688F911-3DCA-446F-B64D-F38FE6E872F6}"/>
          </ac:spMkLst>
        </pc:spChg>
        <pc:spChg chg="mod">
          <ac:chgData name="stergios vakalis" userId="d20e8c698f177ec9" providerId="LiveId" clId="{07190E94-800F-4243-8074-05ABA5FCD0F6}" dt="2022-05-18T07:49:49.238" v="123" actId="20577"/>
          <ac:spMkLst>
            <pc:docMk/>
            <pc:sldMk cId="673771191" sldId="881"/>
            <ac:spMk id="4" creationId="{47319C8F-21F3-C5D4-AEA5-1945492096A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d20e8c698f177ec9/Documents/conferences_catalog/&#928;&#949;&#961;&#953;&#946;&#945;&#955;&#955;&#959;&#957;&#964;&#953;&#954;&#972;%20&#934;&#949;&#963;&#964;&#953;&#946;&#945;&#955;/&#917;&#957;&#949;&#961;&#947;&#949;&#953;&#945;&#954;&#940;%20&#948;&#949;&#948;&#959;&#956;&#941;&#957;&#945;_extr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d20e8c698f177ec9/Documents/conferences_catalog/&#928;&#949;&#961;&#953;&#946;&#945;&#955;&#955;&#959;&#957;&#964;&#953;&#954;&#972;%20&#934;&#949;&#963;&#964;&#953;&#946;&#945;&#955;/&#917;&#957;&#949;&#961;&#947;&#949;&#953;&#945;&#954;&#940;%20&#948;&#949;&#948;&#959;&#956;&#941;&#957;&#945;_extr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de-DE"/>
              <a:t>Energy</a:t>
            </a:r>
            <a:r>
              <a:rPr lang="de-DE" baseline="0"/>
              <a:t> Sources - Greece</a:t>
            </a:r>
            <a:endParaRPr lang="de-D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'[Ενεργειακά δεδομένα_extra.xlsx]Sheet1'!$B$13</c:f>
              <c:strCache>
                <c:ptCount val="1"/>
                <c:pt idx="0">
                  <c:v>Lignite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'[Ενεργειακά δεδομένα_extra.xlsx]Sheet1'!$A$15:$A$24</c:f>
              <c:strCache>
                <c:ptCount val="10"/>
                <c:pt idx="0">
                  <c:v>March 2013</c:v>
                </c:pt>
                <c:pt idx="1">
                  <c:v>15/02</c:v>
                </c:pt>
                <c:pt idx="2">
                  <c:v>16/02</c:v>
                </c:pt>
                <c:pt idx="3">
                  <c:v>17/02</c:v>
                </c:pt>
                <c:pt idx="4">
                  <c:v>18/02</c:v>
                </c:pt>
                <c:pt idx="5">
                  <c:v>19/02</c:v>
                </c:pt>
                <c:pt idx="6">
                  <c:v>20/02</c:v>
                </c:pt>
                <c:pt idx="7">
                  <c:v>21/02</c:v>
                </c:pt>
                <c:pt idx="8">
                  <c:v>22/02</c:v>
                </c:pt>
                <c:pt idx="9">
                  <c:v>23/02</c:v>
                </c:pt>
              </c:strCache>
            </c:strRef>
          </c:cat>
          <c:val>
            <c:numRef>
              <c:f>'[Ενεργειακά δεδομένα_extra.xlsx]Sheet1'!$B$15:$B$24</c:f>
              <c:numCache>
                <c:formatCode>0.00%</c:formatCode>
                <c:ptCount val="10"/>
                <c:pt idx="0">
                  <c:v>0.39088599724847239</c:v>
                </c:pt>
                <c:pt idx="1">
                  <c:v>0.11012016730475579</c:v>
                </c:pt>
                <c:pt idx="2">
                  <c:v>0.10377944129998173</c:v>
                </c:pt>
                <c:pt idx="3">
                  <c:v>0.11082150055312248</c:v>
                </c:pt>
                <c:pt idx="4">
                  <c:v>9.230912587146016E-2</c:v>
                </c:pt>
                <c:pt idx="5">
                  <c:v>7.3969841947109927E-2</c:v>
                </c:pt>
                <c:pt idx="6">
                  <c:v>6.681023254198433E-2</c:v>
                </c:pt>
                <c:pt idx="7">
                  <c:v>8.9541358534314677E-2</c:v>
                </c:pt>
                <c:pt idx="8">
                  <c:v>0.10229842054752183</c:v>
                </c:pt>
                <c:pt idx="9">
                  <c:v>9.6397335101512424E-2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6-4F8D-AF6F-6FFD836E5AA6}"/>
            </c:ext>
          </c:extLst>
        </c:ser>
        <c:ser>
          <c:idx val="1"/>
          <c:order val="1"/>
          <c:tx>
            <c:strRef>
              <c:f>'[Ενεργειακά δεδομένα_extra.xlsx]Sheet1'!$C$13</c:f>
              <c:strCache>
                <c:ptCount val="1"/>
                <c:pt idx="0">
                  <c:v>Natural Gas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'[Ενεργειακά δεδομένα_extra.xlsx]Sheet1'!$A$15:$A$24</c:f>
              <c:strCache>
                <c:ptCount val="10"/>
                <c:pt idx="0">
                  <c:v>March 2013</c:v>
                </c:pt>
                <c:pt idx="1">
                  <c:v>15/02</c:v>
                </c:pt>
                <c:pt idx="2">
                  <c:v>16/02</c:v>
                </c:pt>
                <c:pt idx="3">
                  <c:v>17/02</c:v>
                </c:pt>
                <c:pt idx="4">
                  <c:v>18/02</c:v>
                </c:pt>
                <c:pt idx="5">
                  <c:v>19/02</c:v>
                </c:pt>
                <c:pt idx="6">
                  <c:v>20/02</c:v>
                </c:pt>
                <c:pt idx="7">
                  <c:v>21/02</c:v>
                </c:pt>
                <c:pt idx="8">
                  <c:v>22/02</c:v>
                </c:pt>
                <c:pt idx="9">
                  <c:v>23/02</c:v>
                </c:pt>
              </c:strCache>
            </c:strRef>
          </c:cat>
          <c:val>
            <c:numRef>
              <c:f>'[Ενεργειακά δεδομένα_extra.xlsx]Sheet1'!$C$15:$C$24</c:f>
              <c:numCache>
                <c:formatCode>0.00%</c:formatCode>
                <c:ptCount val="10"/>
                <c:pt idx="0">
                  <c:v>0.16389106055626465</c:v>
                </c:pt>
                <c:pt idx="1">
                  <c:v>0.52395600504569895</c:v>
                </c:pt>
                <c:pt idx="2">
                  <c:v>0.49890085813401491</c:v>
                </c:pt>
                <c:pt idx="3">
                  <c:v>0.45965994332388727</c:v>
                </c:pt>
                <c:pt idx="4">
                  <c:v>0.38276478411507087</c:v>
                </c:pt>
                <c:pt idx="5">
                  <c:v>0.39095621544578901</c:v>
                </c:pt>
                <c:pt idx="6">
                  <c:v>0.31092721557458192</c:v>
                </c:pt>
                <c:pt idx="7">
                  <c:v>0.36058950622705471</c:v>
                </c:pt>
                <c:pt idx="8">
                  <c:v>0.32244579273549462</c:v>
                </c:pt>
                <c:pt idx="9">
                  <c:v>0.27748571248144988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26-4F8D-AF6F-6FFD836E5AA6}"/>
            </c:ext>
          </c:extLst>
        </c:ser>
        <c:ser>
          <c:idx val="2"/>
          <c:order val="2"/>
          <c:tx>
            <c:strRef>
              <c:f>'[Ενεργειακά δεδομένα_extra.xlsx]Sheet1'!$D$13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'[Ενεργειακά δεδομένα_extra.xlsx]Sheet1'!$A$15:$A$24</c:f>
              <c:strCache>
                <c:ptCount val="10"/>
                <c:pt idx="0">
                  <c:v>March 2013</c:v>
                </c:pt>
                <c:pt idx="1">
                  <c:v>15/02</c:v>
                </c:pt>
                <c:pt idx="2">
                  <c:v>16/02</c:v>
                </c:pt>
                <c:pt idx="3">
                  <c:v>17/02</c:v>
                </c:pt>
                <c:pt idx="4">
                  <c:v>18/02</c:v>
                </c:pt>
                <c:pt idx="5">
                  <c:v>19/02</c:v>
                </c:pt>
                <c:pt idx="6">
                  <c:v>20/02</c:v>
                </c:pt>
                <c:pt idx="7">
                  <c:v>21/02</c:v>
                </c:pt>
                <c:pt idx="8">
                  <c:v>22/02</c:v>
                </c:pt>
                <c:pt idx="9">
                  <c:v>23/02</c:v>
                </c:pt>
              </c:strCache>
            </c:strRef>
          </c:cat>
          <c:val>
            <c:numRef>
              <c:f>'[Ενεργειακά δεδομένα_extra.xlsx]Sheet1'!$D$15:$D$24</c:f>
              <c:numCache>
                <c:formatCode>0.00%</c:formatCode>
                <c:ptCount val="10"/>
                <c:pt idx="0">
                  <c:v>0.24655553522620438</c:v>
                </c:pt>
                <c:pt idx="1">
                  <c:v>4.7705461010172534E-2</c:v>
                </c:pt>
                <c:pt idx="2">
                  <c:v>4.2921307285010035E-2</c:v>
                </c:pt>
                <c:pt idx="3">
                  <c:v>4.1938807983148703E-2</c:v>
                </c:pt>
                <c:pt idx="4">
                  <c:v>5.3342256181755025E-2</c:v>
                </c:pt>
                <c:pt idx="5">
                  <c:v>4.7624667507920805E-2</c:v>
                </c:pt>
                <c:pt idx="6">
                  <c:v>5.421059029888331E-2</c:v>
                </c:pt>
                <c:pt idx="7">
                  <c:v>5.8818879657116761E-2</c:v>
                </c:pt>
                <c:pt idx="8">
                  <c:v>6.5455373554337393E-2</c:v>
                </c:pt>
                <c:pt idx="9">
                  <c:v>4.9193268289602479E-2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26-4F8D-AF6F-6FFD836E5AA6}"/>
            </c:ext>
          </c:extLst>
        </c:ser>
        <c:ser>
          <c:idx val="3"/>
          <c:order val="3"/>
          <c:tx>
            <c:strRef>
              <c:f>'[Ενεργειακά δεδομένα_extra.xlsx]Sheet1'!$E$13</c:f>
              <c:strCache>
                <c:ptCount val="1"/>
                <c:pt idx="0">
                  <c:v>VRE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'[Ενεργειακά δεδομένα_extra.xlsx]Sheet1'!$A$15:$A$24</c:f>
              <c:strCache>
                <c:ptCount val="10"/>
                <c:pt idx="0">
                  <c:v>March 2013</c:v>
                </c:pt>
                <c:pt idx="1">
                  <c:v>15/02</c:v>
                </c:pt>
                <c:pt idx="2">
                  <c:v>16/02</c:v>
                </c:pt>
                <c:pt idx="3">
                  <c:v>17/02</c:v>
                </c:pt>
                <c:pt idx="4">
                  <c:v>18/02</c:v>
                </c:pt>
                <c:pt idx="5">
                  <c:v>19/02</c:v>
                </c:pt>
                <c:pt idx="6">
                  <c:v>20/02</c:v>
                </c:pt>
                <c:pt idx="7">
                  <c:v>21/02</c:v>
                </c:pt>
                <c:pt idx="8">
                  <c:v>22/02</c:v>
                </c:pt>
                <c:pt idx="9">
                  <c:v>23/02</c:v>
                </c:pt>
              </c:strCache>
            </c:strRef>
          </c:cat>
          <c:val>
            <c:numRef>
              <c:f>'[Ενεργειακά δεδομένα_extra.xlsx]Sheet1'!$E$15:$E$24</c:f>
              <c:numCache>
                <c:formatCode>0.00%</c:formatCode>
                <c:ptCount val="10"/>
                <c:pt idx="0">
                  <c:v>0.19079970443126529</c:v>
                </c:pt>
                <c:pt idx="1">
                  <c:v>7.2889695413872718E-2</c:v>
                </c:pt>
                <c:pt idx="2">
                  <c:v>0.18360416286288112</c:v>
                </c:pt>
                <c:pt idx="3">
                  <c:v>0.10512358120292775</c:v>
                </c:pt>
                <c:pt idx="4">
                  <c:v>0.24253487958390157</c:v>
                </c:pt>
                <c:pt idx="5">
                  <c:v>0.14573366136192387</c:v>
                </c:pt>
                <c:pt idx="6">
                  <c:v>0.26570396484951631</c:v>
                </c:pt>
                <c:pt idx="7">
                  <c:v>0.18471253666848178</c:v>
                </c:pt>
                <c:pt idx="8">
                  <c:v>0.2248483172568603</c:v>
                </c:pt>
                <c:pt idx="9">
                  <c:v>0.39927694105017209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26-4F8D-AF6F-6FFD836E5AA6}"/>
            </c:ext>
          </c:extLst>
        </c:ser>
        <c:ser>
          <c:idx val="4"/>
          <c:order val="4"/>
          <c:tx>
            <c:strRef>
              <c:f>'[Ενεργειακά δεδομένα_extra.xlsx]Sheet1'!$F$13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'[Ενεργειακά δεδομένα_extra.xlsx]Sheet1'!$A$15:$A$24</c:f>
              <c:strCache>
                <c:ptCount val="10"/>
                <c:pt idx="0">
                  <c:v>March 2013</c:v>
                </c:pt>
                <c:pt idx="1">
                  <c:v>15/02</c:v>
                </c:pt>
                <c:pt idx="2">
                  <c:v>16/02</c:v>
                </c:pt>
                <c:pt idx="3">
                  <c:v>17/02</c:v>
                </c:pt>
                <c:pt idx="4">
                  <c:v>18/02</c:v>
                </c:pt>
                <c:pt idx="5">
                  <c:v>19/02</c:v>
                </c:pt>
                <c:pt idx="6">
                  <c:v>20/02</c:v>
                </c:pt>
                <c:pt idx="7">
                  <c:v>21/02</c:v>
                </c:pt>
                <c:pt idx="8">
                  <c:v>22/02</c:v>
                </c:pt>
                <c:pt idx="9">
                  <c:v>23/02</c:v>
                </c:pt>
              </c:strCache>
            </c:strRef>
          </c:cat>
          <c:val>
            <c:numRef>
              <c:f>'[Ενεργειακά δεδομένα_extra.xlsx]Sheet1'!$F$15:$F$24</c:f>
              <c:numCache>
                <c:formatCode>0.00%</c:formatCode>
                <c:ptCount val="10"/>
                <c:pt idx="0">
                  <c:v>7.8674589104155337E-3</c:v>
                </c:pt>
                <c:pt idx="1">
                  <c:v>0.24532867122550006</c:v>
                </c:pt>
                <c:pt idx="2">
                  <c:v>0.17079423041811226</c:v>
                </c:pt>
                <c:pt idx="3">
                  <c:v>0.28245616693691378</c:v>
                </c:pt>
                <c:pt idx="4">
                  <c:v>0.22904895424781246</c:v>
                </c:pt>
                <c:pt idx="5">
                  <c:v>0.34171561373725634</c:v>
                </c:pt>
                <c:pt idx="6">
                  <c:v>0.30234799673503421</c:v>
                </c:pt>
                <c:pt idx="7">
                  <c:v>0.30633771891303208</c:v>
                </c:pt>
                <c:pt idx="8">
                  <c:v>0.28495209590578585</c:v>
                </c:pt>
                <c:pt idx="9">
                  <c:v>0.17764674307726314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26-4F8D-AF6F-6FFD836E5A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66691663"/>
        <c:axId val="966698735"/>
      </c:barChart>
      <c:catAx>
        <c:axId val="966691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966698735"/>
        <c:crosses val="autoZero"/>
        <c:auto val="1"/>
        <c:lblAlgn val="ctr"/>
        <c:lblOffset val="100"/>
        <c:noMultiLvlLbl val="0"/>
      </c:catAx>
      <c:valAx>
        <c:axId val="966698735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966691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61577334860274"/>
          <c:y val="4.5774525825781211E-2"/>
          <c:w val="0.79275297822135471"/>
          <c:h val="0.6811788119645422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'[Ενεργειακά δεδομένα_extra.xlsx]Sheet6 (2)'!$A$5:$A$11</c:f>
              <c:strCache>
                <c:ptCount val="7"/>
                <c:pt idx="0">
                  <c:v>Karpathos</c:v>
                </c:pt>
                <c:pt idx="1">
                  <c:v>Kos</c:v>
                </c:pt>
                <c:pt idx="2">
                  <c:v>Lesvos</c:v>
                </c:pt>
                <c:pt idx="3">
                  <c:v>Limnos</c:v>
                </c:pt>
                <c:pt idx="4">
                  <c:v>Patmos</c:v>
                </c:pt>
                <c:pt idx="5">
                  <c:v>Rhodes</c:v>
                </c:pt>
                <c:pt idx="6">
                  <c:v>Samos</c:v>
                </c:pt>
              </c:strCache>
            </c:strRef>
          </c:cat>
          <c:val>
            <c:numRef>
              <c:f>'[Ενεργειακά δεδομένα_extra.xlsx]Sheet6 (2)'!$J$5:$J$11</c:f>
              <c:numCache>
                <c:formatCode>0.00%</c:formatCode>
                <c:ptCount val="7"/>
                <c:pt idx="0">
                  <c:v>0.1242</c:v>
                </c:pt>
                <c:pt idx="1">
                  <c:v>0.11230000000000001</c:v>
                </c:pt>
                <c:pt idx="2">
                  <c:v>0.13589999999999999</c:v>
                </c:pt>
                <c:pt idx="3">
                  <c:v>0.1085</c:v>
                </c:pt>
                <c:pt idx="4">
                  <c:v>0.15560000000000002</c:v>
                </c:pt>
                <c:pt idx="5">
                  <c:v>0.14349999999999999</c:v>
                </c:pt>
                <c:pt idx="6">
                  <c:v>0.23070000000000002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32-454B-9B45-AFC23E796C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-27"/>
        <c:axId val="572665919"/>
        <c:axId val="572671743"/>
      </c:barChart>
      <c:catAx>
        <c:axId val="572665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572671743"/>
        <c:crosses val="autoZero"/>
        <c:auto val="1"/>
        <c:lblAlgn val="ctr"/>
        <c:lblOffset val="100"/>
        <c:noMultiLvlLbl val="0"/>
      </c:catAx>
      <c:valAx>
        <c:axId val="572671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% </a:t>
                </a:r>
                <a:r>
                  <a:rPr lang="de-DE"/>
                  <a:t>RES penetration</a:t>
                </a:r>
              </a:p>
            </c:rich>
          </c:tx>
          <c:layout>
            <c:manualLayout>
              <c:xMode val="edge"/>
              <c:yMode val="edge"/>
              <c:x val="2.6649168853893263E-2"/>
              <c:y val="0.137896394529631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l-GR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l-GR"/>
          </a:p>
        </c:txPr>
        <c:crossAx val="572665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4BE8-985D-6646-AE70-9B68000D0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B9A8E-4106-323D-E58E-A7D5BB046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ABA4A-D0DA-071C-B0C5-C128E53A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8D6E-9012-4752-9120-0E2C6D56D112}" type="datetimeFigureOut">
              <a:rPr lang="el-GR" smtClean="0"/>
              <a:t>18/5/2022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58E2B-C22C-A52C-9025-EABF4831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C17D2-4743-D5DF-1BCD-0E55D984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E356-72C2-4C35-BCC5-356A0CAAFF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507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8C97-5F92-77A8-1C51-46486D18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EEE9D7-7D29-22FA-8EBE-A1B496DF7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6D48A-0BB5-91EE-A4B7-AB1EC993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8D6E-9012-4752-9120-0E2C6D56D112}" type="datetimeFigureOut">
              <a:rPr lang="el-GR" smtClean="0"/>
              <a:t>18/5/2022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EFA4E-A564-2781-178F-6AA6108B4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B92FB-3454-9102-B18D-64BDB190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E356-72C2-4C35-BCC5-356A0CAAFF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30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DC0E13-E0A4-DE9D-2626-FC9572D3F7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E887F-BDC2-090A-63A0-25929BA82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B1381-AC0E-6610-4FEA-96414EA5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8D6E-9012-4752-9120-0E2C6D56D112}" type="datetimeFigureOut">
              <a:rPr lang="el-GR" smtClean="0"/>
              <a:t>18/5/2022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09F35-CB34-7D33-4F56-8995273FE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5B25C-7164-0D4C-74BB-438683073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E356-72C2-4C35-BCC5-356A0CAAFF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451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B8A00-E547-BD8E-9963-75A8769FB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2EDC3-B9F1-D082-537E-FE70992DA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457D4-0BD5-6A76-782E-62F04FC59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8D6E-9012-4752-9120-0E2C6D56D112}" type="datetimeFigureOut">
              <a:rPr lang="el-GR" smtClean="0"/>
              <a:t>18/5/2022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56C11-39AD-970B-0B4C-3C868216A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2E8DF-0DC4-11B3-BEB6-0EB55CFD0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E356-72C2-4C35-BCC5-356A0CAAFF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861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E664-312B-5C68-F71D-28EF845B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CC6A3-BD9D-DC3E-6461-E8E90203C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E3CBE-D5E7-B70E-B7CF-A4BBEECCE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8D6E-9012-4752-9120-0E2C6D56D112}" type="datetimeFigureOut">
              <a:rPr lang="el-GR" smtClean="0"/>
              <a:t>18/5/2022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FFC1C-80F1-6823-3BFF-3F707BA2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52C98-B7F2-771A-0681-BE8CF5EA3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E356-72C2-4C35-BCC5-356A0CAAFF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799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EAA2-E44C-5121-64DA-92B1411F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23878-C32C-702B-EF19-E16A4CD8B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6037-47E4-9EE6-7AF0-DA8586682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FB2BF-B859-7FC0-F4DC-54769E7D1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8D6E-9012-4752-9120-0E2C6D56D112}" type="datetimeFigureOut">
              <a:rPr lang="el-GR" smtClean="0"/>
              <a:t>18/5/2022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889E9-4F61-A30B-2AC8-4E8385D2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70EC0-B61B-80E7-434B-24052E4B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E356-72C2-4C35-BCC5-356A0CAAFF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66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E806-564A-AC77-C6BB-FED45F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1AAF2-5CC8-3DFF-B7F7-84867F1B7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6561B-B0F4-D091-262C-975060560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A0E919-3CAA-B54A-DB9C-57916CDAF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D7BEDB-EA96-D03F-71F1-952931A104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827BE2-B756-C77F-8FE0-56EABACE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8D6E-9012-4752-9120-0E2C6D56D112}" type="datetimeFigureOut">
              <a:rPr lang="el-GR" smtClean="0"/>
              <a:t>18/5/2022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C3B07-D227-82C7-856D-A209B1EF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26CC7B-6155-CFFB-6D1D-2B89B535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E356-72C2-4C35-BCC5-356A0CAAFF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025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78FB5-8D1A-D945-08F5-83A4C332C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EE64F4-E222-563C-494E-2352B7844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8D6E-9012-4752-9120-0E2C6D56D112}" type="datetimeFigureOut">
              <a:rPr lang="el-GR" smtClean="0"/>
              <a:t>18/5/2022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7061B-F629-5124-DD9C-8C1E50FC3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263050-293F-8A7C-807E-F1FC8413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E356-72C2-4C35-BCC5-356A0CAAFF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252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6AD5A-5D48-14AE-AC64-4AD9A99C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8D6E-9012-4752-9120-0E2C6D56D112}" type="datetimeFigureOut">
              <a:rPr lang="el-GR" smtClean="0"/>
              <a:t>18/5/2022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F073C3-DDAB-4A61-6288-C6CABA71A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DC333-AF3D-C8EC-E0C2-43EF7FA2F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E356-72C2-4C35-BCC5-356A0CAAFF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7898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6F560-9CD7-81B5-17D2-84A8DA2B0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3410E-BC13-95E8-0F0D-40C768147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82CB1-7DFA-7D5E-535E-1269E125C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F3B4B-A8C2-57D5-A655-55CEEAD2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8D6E-9012-4752-9120-0E2C6D56D112}" type="datetimeFigureOut">
              <a:rPr lang="el-GR" smtClean="0"/>
              <a:t>18/5/2022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5085B-DEE2-B053-21AD-DAFF3944A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64A05-75AE-DD57-E531-266FB02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E356-72C2-4C35-BCC5-356A0CAAFF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775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374A-2291-EFCC-2823-CF079680D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47A0DA-B264-C823-7E2C-052104F92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ADB27-ACB1-5262-977C-33CC33E0C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6E102-431A-4BD3-038D-06EE93B1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8D6E-9012-4752-9120-0E2C6D56D112}" type="datetimeFigureOut">
              <a:rPr lang="el-GR" smtClean="0"/>
              <a:t>18/5/2022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1C3E-06D7-D684-DB25-C82F2A692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17F59-761B-BCD0-D15B-7871B392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E356-72C2-4C35-BCC5-356A0CAAFF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772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57AB0-CC8C-1809-3F0B-2CFAEA9F6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2D004-8A44-3215-548C-1DE2CEF3E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5BB28-9AB2-536D-251F-1EE6B1542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D8D6E-9012-4752-9120-0E2C6D56D112}" type="datetimeFigureOut">
              <a:rPr lang="el-GR" smtClean="0"/>
              <a:t>18/5/2022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C7561-C7DB-1569-7DE4-A9C1C9831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5E6BF-48A3-39BE-C27D-26B404612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CE356-72C2-4C35-BCC5-356A0CAAFF2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789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525107"/>
            <a:ext cx="12192000" cy="2104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#"/>
              </a:rPr>
              <a:t>REACT PROJECT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  <a:latin typeface="Times New Roman#"/>
              </a:rPr>
              <a:t>Renewable Energy for self-</a:t>
            </a:r>
            <a:r>
              <a:rPr lang="en-US" sz="3600" i="1" dirty="0" err="1">
                <a:solidFill>
                  <a:srgbClr val="0070C0"/>
                </a:solidFill>
                <a:latin typeface="Times New Roman#"/>
              </a:rPr>
              <a:t>sustAinable</a:t>
            </a:r>
            <a:r>
              <a:rPr lang="en-US" sz="3600" i="1" dirty="0">
                <a:solidFill>
                  <a:srgbClr val="0070C0"/>
                </a:solidFill>
                <a:latin typeface="Times New Roman#"/>
              </a:rPr>
              <a:t> island </a:t>
            </a:r>
            <a:r>
              <a:rPr lang="en-US" sz="3600" i="1" dirty="0" err="1">
                <a:solidFill>
                  <a:srgbClr val="0070C0"/>
                </a:solidFill>
                <a:latin typeface="Times New Roman#"/>
              </a:rPr>
              <a:t>CommuniTies</a:t>
            </a:r>
            <a:endParaRPr lang="en-US" sz="3600" i="1" dirty="0">
              <a:solidFill>
                <a:srgbClr val="0070C0"/>
              </a:solidFill>
              <a:latin typeface="Times New Roman#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4D005CC-3F62-4B16-8439-551264BB8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6" y="247532"/>
            <a:ext cx="2567388" cy="210419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9995C058-3F82-48C4-9D00-01463D58F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128" y="262903"/>
            <a:ext cx="2147834" cy="2088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BC689A-7CCB-4508-811C-79FDEA511CC1}"/>
              </a:ext>
            </a:extLst>
          </p:cNvPr>
          <p:cNvSpPr txBox="1"/>
          <p:nvPr/>
        </p:nvSpPr>
        <p:spPr>
          <a:xfrm>
            <a:off x="2144015" y="5032006"/>
            <a:ext cx="85374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Stergios Vakalis (Assistant Professor)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Management Laboratory, Low Carbon Energy Technologies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Environment, University of the Aegean</a:t>
            </a:r>
          </a:p>
          <a:p>
            <a:endParaRPr lang="el-G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9CD0C-8682-5E19-04F5-6C4F43194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89" y="845293"/>
            <a:ext cx="5007874" cy="127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16A2F-4CEF-03CD-9917-D0E38B41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monitoring/ Smartphone App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E0AE41-D656-7721-EBAB-37D8005DF2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82" y="2403363"/>
            <a:ext cx="5867400" cy="2861756"/>
          </a:xfrm>
        </p:spPr>
      </p:pic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8499BB-236D-D139-07C1-C6CE8C0B19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545" y="1690688"/>
            <a:ext cx="4414104" cy="374158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8FD6DD-EBE8-C581-D8FB-4044AC701886}"/>
              </a:ext>
            </a:extLst>
          </p:cNvPr>
          <p:cNvSpPr txBox="1"/>
          <p:nvPr/>
        </p:nvSpPr>
        <p:spPr>
          <a:xfrm>
            <a:off x="1045482" y="5781368"/>
            <a:ext cx="10101035" cy="8309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A short presentation of the Smartphone App (will be available in App Store and </a:t>
            </a:r>
          </a:p>
          <a:p>
            <a:r>
              <a:rPr lang="en-US" sz="2400" dirty="0"/>
              <a:t>Google Play)  will be done at 16.45!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472290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A32ADE2-3545-C1CF-A7C7-2C5AC43AE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21A1C-FC42-0B2B-8CD7-E9415F1D2840}"/>
              </a:ext>
            </a:extLst>
          </p:cNvPr>
          <p:cNvSpPr txBox="1"/>
          <p:nvPr/>
        </p:nvSpPr>
        <p:spPr>
          <a:xfrm>
            <a:off x="3810199" y="258236"/>
            <a:ext cx="4356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REACT solution</a:t>
            </a:r>
            <a:endParaRPr lang="el-GR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839C3D-CF19-8E0E-F338-F4836D1A2CBC}"/>
              </a:ext>
            </a:extLst>
          </p:cNvPr>
          <p:cNvCxnSpPr/>
          <p:nvPr/>
        </p:nvCxnSpPr>
        <p:spPr>
          <a:xfrm>
            <a:off x="3810199" y="904567"/>
            <a:ext cx="422787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01D664-1347-B257-5CDA-545739F8865E}"/>
              </a:ext>
            </a:extLst>
          </p:cNvPr>
          <p:cNvCxnSpPr/>
          <p:nvPr/>
        </p:nvCxnSpPr>
        <p:spPr>
          <a:xfrm>
            <a:off x="3810198" y="258236"/>
            <a:ext cx="422787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497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754806"/>
            <a:ext cx="12192000" cy="2104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#"/>
              </a:rPr>
              <a:t>THANK YOU FOR YOUR ATTENTION</a:t>
            </a:r>
          </a:p>
          <a:p>
            <a:pPr algn="ctr"/>
            <a:r>
              <a:rPr lang="en-US" sz="4400" i="1" dirty="0">
                <a:solidFill>
                  <a:srgbClr val="0070C0"/>
                </a:solidFill>
                <a:latin typeface="Times New Roman#"/>
              </a:rPr>
              <a:t>vakalis@aegean.gr</a:t>
            </a:r>
            <a:endParaRPr lang="en-US" sz="3600" i="1" dirty="0">
              <a:solidFill>
                <a:srgbClr val="0070C0"/>
              </a:solidFill>
              <a:latin typeface="Times New Roman#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4D005CC-3F62-4B16-8439-551264BB8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3" y="247532"/>
            <a:ext cx="2567388" cy="210419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9995C058-3F82-48C4-9D00-01463D58F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166" y="262903"/>
            <a:ext cx="2147834" cy="2088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BC689A-7CCB-4508-811C-79FDEA511CC1}"/>
              </a:ext>
            </a:extLst>
          </p:cNvPr>
          <p:cNvSpPr txBox="1"/>
          <p:nvPr/>
        </p:nvSpPr>
        <p:spPr>
          <a:xfrm>
            <a:off x="2144015" y="5032006"/>
            <a:ext cx="85374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Stergios Vakalis (Assistant Professor)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Management Laboratory, Low Carbon Energy Technologies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Environment, University of the Aegean</a:t>
            </a:r>
          </a:p>
          <a:p>
            <a:endParaRPr lang="el-G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9CD0C-8682-5E19-04F5-6C4F43194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27" y="1074616"/>
            <a:ext cx="5007874" cy="127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56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5EA1E-1619-4CA2-A2A0-CA2331C6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mix in Greece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30DA5F1E-02FA-4A3E-9497-A06507D98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159" y="1690688"/>
            <a:ext cx="4469170" cy="44352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130FBB-EBEE-47CE-923F-4D65BD1A9BCD}"/>
              </a:ext>
            </a:extLst>
          </p:cNvPr>
          <p:cNvSpPr txBox="1"/>
          <p:nvPr/>
        </p:nvSpPr>
        <p:spPr>
          <a:xfrm>
            <a:off x="7055159" y="5686235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24-2-2002</a:t>
            </a:r>
            <a:endParaRPr lang="el-GR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E61BF6E-6331-45C7-8E97-B4B0CAAF0A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9775920"/>
              </p:ext>
            </p:extLst>
          </p:nvPr>
        </p:nvGraphicFramePr>
        <p:xfrm>
          <a:off x="667670" y="1690688"/>
          <a:ext cx="6216959" cy="4364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6779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B6A26-8CA5-4D7E-AFD3-84C19C3B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45" y="28078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production in islands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8F911-3DCA-446F-B64D-F38FE6E87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794" y="1700060"/>
            <a:ext cx="5669219" cy="361950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production is mainly done by Diesel and HFO engines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 have modest penetration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price of electricity production can be up to 400% more in comparison to the mainland</a:t>
            </a:r>
            <a:endParaRPr lang="el-GR" dirty="0"/>
          </a:p>
          <a:p>
            <a:endParaRPr lang="el-GR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D921EEC-AB59-4607-B7AE-BFE5049CA7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5860108"/>
              </p:ext>
            </p:extLst>
          </p:nvPr>
        </p:nvGraphicFramePr>
        <p:xfrm>
          <a:off x="680575" y="1700061"/>
          <a:ext cx="5669219" cy="361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7319C8F-21F3-C5D4-AEA5-1945492096A4}"/>
              </a:ext>
            </a:extLst>
          </p:cNvPr>
          <p:cNvSpPr txBox="1"/>
          <p:nvPr/>
        </p:nvSpPr>
        <p:spPr>
          <a:xfrm>
            <a:off x="680575" y="5584723"/>
            <a:ext cx="11216457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Greek National Plan is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 connect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islands with the mainland grid</a:t>
            </a:r>
          </a:p>
        </p:txBody>
      </p:sp>
    </p:spTree>
    <p:extLst>
      <p:ext uri="{BB962C8B-B14F-4D97-AF65-F5344CB8AC3E}">
        <p14:creationId xmlns:p14="http://schemas.microsoft.com/office/powerpoint/2010/main" val="673771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7B94D5B9-BA89-490A-BC1A-C1ABAA5D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Energy Transition Islands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Θέση περιεχομένου 7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C50E7B59-B97A-4A5A-BD20-C2029F5525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9" y="1864905"/>
            <a:ext cx="5713144" cy="3913641"/>
          </a:xfrm>
        </p:spPr>
      </p:pic>
      <p:pic>
        <p:nvPicPr>
          <p:cNvPr id="10" name="Θέση περιεχομένου 9">
            <a:extLst>
              <a:ext uri="{FF2B5EF4-FFF2-40B4-BE49-F238E27FC236}">
                <a16:creationId xmlns:a16="http://schemas.microsoft.com/office/drawing/2014/main" id="{5A8D8F59-B9EA-4DD0-B599-94C2CEED7D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33" y="1864905"/>
            <a:ext cx="5109297" cy="1169498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35C18F-2DC3-4344-818E-C5DF67531B97}"/>
              </a:ext>
            </a:extLst>
          </p:cNvPr>
          <p:cNvSpPr txBox="1"/>
          <p:nvPr/>
        </p:nvSpPr>
        <p:spPr>
          <a:xfrm>
            <a:off x="9179637" y="6488668"/>
            <a:ext cx="301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*Non – Interconnected Islands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44DBF-F1B2-897C-3961-7554496F031A}"/>
              </a:ext>
            </a:extLst>
          </p:cNvPr>
          <p:cNvSpPr txBox="1"/>
          <p:nvPr/>
        </p:nvSpPr>
        <p:spPr>
          <a:xfrm>
            <a:off x="6990733" y="3145708"/>
            <a:ext cx="500699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non-interconnected islands are planned to become green islands and smart islands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 installations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E-mobility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storage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 heating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monitoring</a:t>
            </a:r>
          </a:p>
        </p:txBody>
      </p:sp>
    </p:spTree>
    <p:extLst>
      <p:ext uri="{BB962C8B-B14F-4D97-AF65-F5344CB8AC3E}">
        <p14:creationId xmlns:p14="http://schemas.microsoft.com/office/powerpoint/2010/main" val="78380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DFD56-93B8-E329-FB0B-D4571F45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571" y="3642966"/>
            <a:ext cx="3771900" cy="801356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REACT project</a:t>
            </a:r>
            <a:endParaRPr lang="el-GR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A1E2F5FC-CDCE-6348-44F4-BC172C438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6" b="23468"/>
          <a:stretch/>
        </p:blipFill>
        <p:spPr>
          <a:xfrm>
            <a:off x="2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E8538-B394-FF22-845C-3867688BD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37" y="4405313"/>
            <a:ext cx="11745963" cy="245268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Renewable Energy for Self-Sustainable Island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Partners, 11 EU countries, 8 different islands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RES in residential &amp; public buildings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– use with energy meters and a demand</a:t>
            </a:r>
            <a:r>
              <a:rPr lang="el-GR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 software</a:t>
            </a:r>
            <a:endParaRPr lang="en-US" sz="1800" b="1" dirty="0">
              <a:solidFill>
                <a:srgbClr val="00B050"/>
              </a:solidFill>
            </a:endParaRPr>
          </a:p>
          <a:p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2435425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DFD56-93B8-E329-FB0B-D4571F45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19" y="0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 project – short video 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ACT_video_presentacion">
            <a:hlinkClick r:id="" action="ppaction://media"/>
            <a:extLst>
              <a:ext uri="{FF2B5EF4-FFF2-40B4-BE49-F238E27FC236}">
                <a16:creationId xmlns:a16="http://schemas.microsoft.com/office/drawing/2014/main" id="{91F81FED-7CB6-26D2-E108-C96C8E2CD3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7000" y="1325563"/>
            <a:ext cx="9377999" cy="5275006"/>
          </a:xfrm>
        </p:spPr>
      </p:pic>
    </p:spTree>
    <p:extLst>
      <p:ext uri="{BB962C8B-B14F-4D97-AF65-F5344CB8AC3E}">
        <p14:creationId xmlns:p14="http://schemas.microsoft.com/office/powerpoint/2010/main" val="359939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243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B299C75-7578-6B3D-FB2A-02498C9C6A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r="1546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DFD56-93B8-E329-FB0B-D4571F45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25796"/>
            <a:ext cx="655206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REACT pilot islands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F6AF9-824D-ACA8-8314-C6C78CF93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7" y="2025444"/>
            <a:ext cx="5965726" cy="425967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islands were selected to be pilot islands for the project</a:t>
            </a:r>
          </a:p>
          <a:p>
            <a:pPr lvl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 Pietro and La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Graziosa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installed RES in residential and public buildings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connected smart / online meters for 24/7 monitoring</a:t>
            </a:r>
          </a:p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developed a dedicated software for optimal use of home devices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5C3E8A-092F-AD4B-225C-5E2A7DE42CD3}"/>
              </a:ext>
            </a:extLst>
          </p:cNvPr>
          <p:cNvSpPr txBox="1"/>
          <p:nvPr/>
        </p:nvSpPr>
        <p:spPr>
          <a:xfrm>
            <a:off x="7357177" y="152400"/>
            <a:ext cx="48236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Lesvos - Gotland - Mallorca – </a:t>
            </a:r>
          </a:p>
          <a:p>
            <a:r>
              <a:rPr lang="de-DE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Reunion – Isle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Wight</a:t>
            </a:r>
            <a:endParaRPr lang="el-GR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32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DFD56-93B8-E329-FB0B-D4571F45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Pilot island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 descr="A picture containing text, indoor, miller&#10;&#10;Description automatically generated">
            <a:extLst>
              <a:ext uri="{FF2B5EF4-FFF2-40B4-BE49-F238E27FC236}">
                <a16:creationId xmlns:a16="http://schemas.microsoft.com/office/drawing/2014/main" id="{970C6CD0-51AA-2645-2E64-F6B5E6FF64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77" y="2870656"/>
            <a:ext cx="2464588" cy="3284064"/>
          </a:xfrm>
        </p:spPr>
      </p:pic>
      <p:pic>
        <p:nvPicPr>
          <p:cNvPr id="9" name="Content Placeholder 8" descr="A couple of men standing next to a solar panel on a roof&#10;&#10;Description automatically generated with medium confidence">
            <a:extLst>
              <a:ext uri="{FF2B5EF4-FFF2-40B4-BE49-F238E27FC236}">
                <a16:creationId xmlns:a16="http://schemas.microsoft.com/office/drawing/2014/main" id="{311EA379-4B13-11F3-87BA-D1BA9E508E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1" y="2870656"/>
            <a:ext cx="3946017" cy="328406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74064D-A271-20A6-DA30-19BE773073AF}"/>
              </a:ext>
            </a:extLst>
          </p:cNvPr>
          <p:cNvSpPr txBox="1"/>
          <p:nvPr/>
        </p:nvSpPr>
        <p:spPr>
          <a:xfrm>
            <a:off x="1899587" y="2255192"/>
            <a:ext cx="1733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 panels </a:t>
            </a:r>
            <a:endParaRPr lang="el-GR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D6297-2CBC-3FFD-25FC-CC0D669CC765}"/>
              </a:ext>
            </a:extLst>
          </p:cNvPr>
          <p:cNvSpPr txBox="1"/>
          <p:nvPr/>
        </p:nvSpPr>
        <p:spPr>
          <a:xfrm>
            <a:off x="5586846" y="2316591"/>
            <a:ext cx="1457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Batteries</a:t>
            </a:r>
            <a:endParaRPr lang="el-GR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946D5A15-280F-3610-27DC-E1D04F822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99" y="185614"/>
            <a:ext cx="4178736" cy="168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icture containing outdoor, tree&#10;&#10;Description automatically generated">
            <a:extLst>
              <a:ext uri="{FF2B5EF4-FFF2-40B4-BE49-F238E27FC236}">
                <a16:creationId xmlns:a16="http://schemas.microsoft.com/office/drawing/2014/main" id="{5314D33D-B920-E4CD-CEE3-39B049644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93" y="2870656"/>
            <a:ext cx="3779748" cy="22678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A10D7E-573E-CFF6-E306-82FAA90C2CC9}"/>
              </a:ext>
            </a:extLst>
          </p:cNvPr>
          <p:cNvSpPr txBox="1"/>
          <p:nvPr/>
        </p:nvSpPr>
        <p:spPr>
          <a:xfrm>
            <a:off x="9239530" y="225519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endParaRPr lang="el-GR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45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0121F5-9C8C-A6D2-E648-5625188A4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– to – Hydrogen </a:t>
            </a:r>
            <a:endParaRPr lang="el-GR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DF8F0D60-D0FA-CEF0-64E0-0FA31FBDA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60" y="1690688"/>
            <a:ext cx="8729206" cy="4838330"/>
          </a:xfrm>
        </p:spPr>
      </p:pic>
    </p:spTree>
    <p:extLst>
      <p:ext uri="{BB962C8B-B14F-4D97-AF65-F5344CB8AC3E}">
        <p14:creationId xmlns:p14="http://schemas.microsoft.com/office/powerpoint/2010/main" val="601954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13874FD1EBA4E948738F2F99EEEA2" ma:contentTypeVersion="18" ma:contentTypeDescription="Create a new document." ma:contentTypeScope="" ma:versionID="b88557cca2f45ee65038783dd901a66b">
  <xsd:schema xmlns:xsd="http://www.w3.org/2001/XMLSchema" xmlns:xs="http://www.w3.org/2001/XMLSchema" xmlns:p="http://schemas.microsoft.com/office/2006/metadata/properties" xmlns:ns2="88d9bd30-440c-4365-820c-6d195e2f070d" xmlns:ns3="85664546-ca47-4ac8-a716-85c9918d53b7" targetNamespace="http://schemas.microsoft.com/office/2006/metadata/properties" ma:root="true" ma:fieldsID="1096f2c3c3645e65c93058e6f858704a" ns2:_="" ns3:_="">
    <xsd:import namespace="88d9bd30-440c-4365-820c-6d195e2f070d"/>
    <xsd:import namespace="85664546-ca47-4ac8-a716-85c9918d53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d9bd30-440c-4365-820c-6d195e2f07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9b6440e-e19d-4c41-84a8-04b712fd4f96}" ma:internalName="TaxCatchAll" ma:showField="CatchAllData" ma:web="88d9bd30-440c-4365-820c-6d195e2f07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664546-ca47-4ac8-a716-85c9918d53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13a2689-bec8-4d0a-86fb-7d0ced5a07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664546-ca47-4ac8-a716-85c9918d53b7">
      <Terms xmlns="http://schemas.microsoft.com/office/infopath/2007/PartnerControls"/>
    </lcf76f155ced4ddcb4097134ff3c332f>
    <TaxCatchAll xmlns="88d9bd30-440c-4365-820c-6d195e2f070d" xsi:nil="true"/>
    <MediaLengthInSeconds xmlns="85664546-ca47-4ac8-a716-85c9918d53b7" xsi:nil="true"/>
    <SharedWithUsers xmlns="88d9bd30-440c-4365-820c-6d195e2f070d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2358A3C-496C-4D03-8EC2-D04F3176F60A}"/>
</file>

<file path=customXml/itemProps2.xml><?xml version="1.0" encoding="utf-8"?>
<ds:datastoreItem xmlns:ds="http://schemas.openxmlformats.org/officeDocument/2006/customXml" ds:itemID="{6DBCBDD2-D139-419A-B80C-E27E833C627E}"/>
</file>

<file path=customXml/itemProps3.xml><?xml version="1.0" encoding="utf-8"?>
<ds:datastoreItem xmlns:ds="http://schemas.openxmlformats.org/officeDocument/2006/customXml" ds:itemID="{60A525F5-AC9E-42D5-A0BF-EECAA8EC0940}"/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313</Words>
  <Application>Microsoft Office PowerPoint</Application>
  <PresentationFormat>Ευρεία οθόνη</PresentationFormat>
  <Paragraphs>52</Paragraphs>
  <Slides>12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Times New Roman#</vt:lpstr>
      <vt:lpstr>Office Theme</vt:lpstr>
      <vt:lpstr>Παρουσίαση του PowerPoint</vt:lpstr>
      <vt:lpstr>Energy mix in Greece</vt:lpstr>
      <vt:lpstr>Energy production in islands</vt:lpstr>
      <vt:lpstr>Green Energy Transition Islands (examples)</vt:lpstr>
      <vt:lpstr>The REACT project</vt:lpstr>
      <vt:lpstr>REACT project – short video  </vt:lpstr>
      <vt:lpstr>The REACT pilot islands</vt:lpstr>
      <vt:lpstr>Pilot island – Inis Mor</vt:lpstr>
      <vt:lpstr>Power – to – Hydrogen </vt:lpstr>
      <vt:lpstr>Online monitoring/ Smartphone App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Vakalis Stergios</dc:creator>
  <cp:lastModifiedBy>Vakalis Stergios</cp:lastModifiedBy>
  <cp:revision>1</cp:revision>
  <dcterms:created xsi:type="dcterms:W3CDTF">2022-05-14T12:03:42Z</dcterms:created>
  <dcterms:modified xsi:type="dcterms:W3CDTF">2022-05-18T08:04:04Z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0x01010034113874FD1EBA4E948738F2F99EEEA2</vt:lpwstr>
  </property>
  <property fmtid="{D5CDD505-2E9C-101B-9397-08002B2CF9AE}" pid="3" name="Order">
    <vt:lpwstr>505100.000000000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